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8" r:id="rId4"/>
    <p:sldId id="257" r:id="rId5"/>
    <p:sldId id="269" r:id="rId6"/>
    <p:sldId id="263" r:id="rId7"/>
    <p:sldId id="266" r:id="rId8"/>
    <p:sldId id="270" r:id="rId9"/>
    <p:sldId id="258" r:id="rId10"/>
    <p:sldId id="271" r:id="rId11"/>
    <p:sldId id="259" r:id="rId12"/>
    <p:sldId id="267" r:id="rId13"/>
    <p:sldId id="272" r:id="rId14"/>
    <p:sldId id="273" r:id="rId15"/>
    <p:sldId id="277" r:id="rId16"/>
    <p:sldId id="274" r:id="rId17"/>
    <p:sldId id="275" r:id="rId18"/>
    <p:sldId id="276" r:id="rId19"/>
    <p:sldId id="26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FF"/>
    <a:srgbClr val="061F56"/>
    <a:srgbClr val="838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78807-5EB1-4609-B634-700E29F4D3A7}" v="6" dt="2021-12-20T14:31:21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유정" userId="28057c6920adee2d" providerId="LiveId" clId="{E3C78807-5EB1-4609-B634-700E29F4D3A7}"/>
    <pc:docChg chg="undo custSel addSld delSld modSld">
      <pc:chgData name="황 유정" userId="28057c6920adee2d" providerId="LiveId" clId="{E3C78807-5EB1-4609-B634-700E29F4D3A7}" dt="2021-12-20T14:31:41.224" v="117" actId="1076"/>
      <pc:docMkLst>
        <pc:docMk/>
      </pc:docMkLst>
      <pc:sldChg chg="addSp delSp modSp add del mod setBg setClrOvrMap">
        <pc:chgData name="황 유정" userId="28057c6920adee2d" providerId="LiveId" clId="{E3C78807-5EB1-4609-B634-700E29F4D3A7}" dt="2021-12-20T14:31:41.224" v="117" actId="1076"/>
        <pc:sldMkLst>
          <pc:docMk/>
          <pc:sldMk cId="74054318" sldId="277"/>
        </pc:sldMkLst>
        <pc:spChg chg="mod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2" creationId="{8AFB3748-10AD-4C68-A4C5-4D8C5E85B298}"/>
          </ac:spMkLst>
        </pc:spChg>
        <pc:spChg chg="del">
          <ac:chgData name="황 유정" userId="28057c6920adee2d" providerId="LiveId" clId="{E3C78807-5EB1-4609-B634-700E29F4D3A7}" dt="2021-12-20T14:28:04.369" v="11" actId="478"/>
          <ac:spMkLst>
            <pc:docMk/>
            <pc:sldMk cId="74054318" sldId="277"/>
            <ac:spMk id="15" creationId="{F50EB833-BA0A-4BCE-B9EA-4E96584B5EAD}"/>
          </ac:spMkLst>
        </pc:spChg>
        <pc:spChg chg="del">
          <ac:chgData name="황 유정" userId="28057c6920adee2d" providerId="LiveId" clId="{E3C78807-5EB1-4609-B634-700E29F4D3A7}" dt="2021-12-20T14:29:00.796" v="31" actId="478"/>
          <ac:spMkLst>
            <pc:docMk/>
            <pc:sldMk cId="74054318" sldId="277"/>
            <ac:spMk id="16" creationId="{7876561A-FEFF-4DE8-AD6A-9B8D11490DDD}"/>
          </ac:spMkLst>
        </pc:spChg>
        <pc:spChg chg="del">
          <ac:chgData name="황 유정" userId="28057c6920adee2d" providerId="LiveId" clId="{E3C78807-5EB1-4609-B634-700E29F4D3A7}" dt="2021-12-20T14:28:55.195" v="25" actId="478"/>
          <ac:spMkLst>
            <pc:docMk/>
            <pc:sldMk cId="74054318" sldId="277"/>
            <ac:spMk id="17" creationId="{8EF07408-C5D4-4CCE-970F-55737000CEE8}"/>
          </ac:spMkLst>
        </pc:spChg>
        <pc:spChg chg="del">
          <ac:chgData name="황 유정" userId="28057c6920adee2d" providerId="LiveId" clId="{E3C78807-5EB1-4609-B634-700E29F4D3A7}" dt="2021-12-20T14:28:58.619" v="28" actId="478"/>
          <ac:spMkLst>
            <pc:docMk/>
            <pc:sldMk cId="74054318" sldId="277"/>
            <ac:spMk id="18" creationId="{CDD259C0-9770-4372-85A0-33D761E69E9D}"/>
          </ac:spMkLst>
        </pc:spChg>
        <pc:spChg chg="del">
          <ac:chgData name="황 유정" userId="28057c6920adee2d" providerId="LiveId" clId="{E3C78807-5EB1-4609-B634-700E29F4D3A7}" dt="2021-12-20T14:29:00.434" v="30" actId="478"/>
          <ac:spMkLst>
            <pc:docMk/>
            <pc:sldMk cId="74054318" sldId="277"/>
            <ac:spMk id="19" creationId="{B6EE0A42-F80B-423B-ACBE-36FF7B22C6BB}"/>
          </ac:spMkLst>
        </pc:spChg>
        <pc:spChg chg="del">
          <ac:chgData name="황 유정" userId="28057c6920adee2d" providerId="LiveId" clId="{E3C78807-5EB1-4609-B634-700E29F4D3A7}" dt="2021-12-20T14:28:59.479" v="29" actId="478"/>
          <ac:spMkLst>
            <pc:docMk/>
            <pc:sldMk cId="74054318" sldId="277"/>
            <ac:spMk id="20" creationId="{9BA6DC18-E077-4C04-8048-AAB597F53814}"/>
          </ac:spMkLst>
        </pc:spChg>
        <pc:spChg chg="del">
          <ac:chgData name="황 유정" userId="28057c6920adee2d" providerId="LiveId" clId="{E3C78807-5EB1-4609-B634-700E29F4D3A7}" dt="2021-12-20T14:28:10.179" v="17" actId="478"/>
          <ac:spMkLst>
            <pc:docMk/>
            <pc:sldMk cId="74054318" sldId="277"/>
            <ac:spMk id="21" creationId="{8CD7C6FB-0B85-4681-8899-7BC42D70E8CD}"/>
          </ac:spMkLst>
        </pc:spChg>
        <pc:spChg chg="del">
          <ac:chgData name="황 유정" userId="28057c6920adee2d" providerId="LiveId" clId="{E3C78807-5EB1-4609-B634-700E29F4D3A7}" dt="2021-12-20T14:28:56.267" v="26" actId="478"/>
          <ac:spMkLst>
            <pc:docMk/>
            <pc:sldMk cId="74054318" sldId="277"/>
            <ac:spMk id="26" creationId="{B254F3AD-9542-4883-A0DA-B672948406F6}"/>
          </ac:spMkLst>
        </pc:spChg>
        <pc:spChg chg="del">
          <ac:chgData name="황 유정" userId="28057c6920adee2d" providerId="LiveId" clId="{E3C78807-5EB1-4609-B634-700E29F4D3A7}" dt="2021-12-20T14:28:11.843" v="18" actId="478"/>
          <ac:spMkLst>
            <pc:docMk/>
            <pc:sldMk cId="74054318" sldId="277"/>
            <ac:spMk id="27" creationId="{A9539F5E-748C-4505-AF24-75438CB56D55}"/>
          </ac:spMkLst>
        </pc:spChg>
        <pc:spChg chg="add del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28" creationId="{F6E384F5-137A-40B1-97F0-694CC6ECD59C}"/>
          </ac:spMkLst>
        </pc:spChg>
        <pc:spChg chg="add del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30" creationId="{9DBC4630-03DA-474F-BBCB-BA3AE6B317A4}"/>
          </ac:spMkLst>
        </pc:spChg>
        <pc:spChg chg="add mod">
          <ac:chgData name="황 유정" userId="28057c6920adee2d" providerId="LiveId" clId="{E3C78807-5EB1-4609-B634-700E29F4D3A7}" dt="2021-12-20T14:31:07.337" v="105" actId="1076"/>
          <ac:spMkLst>
            <pc:docMk/>
            <pc:sldMk cId="74054318" sldId="277"/>
            <ac:spMk id="31" creationId="{8CB90EA9-EAED-4FB5-A4BD-1F683C6F0363}"/>
          </ac:spMkLst>
        </pc:spChg>
        <pc:spChg chg="add del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32" creationId="{78418A25-6EAC-4140-BFE6-284E1925B5EE}"/>
          </ac:spMkLst>
        </pc:spChg>
        <pc:spChg chg="add mod">
          <ac:chgData name="황 유정" userId="28057c6920adee2d" providerId="LiveId" clId="{E3C78807-5EB1-4609-B634-700E29F4D3A7}" dt="2021-12-20T14:31:41.224" v="117" actId="1076"/>
          <ac:spMkLst>
            <pc:docMk/>
            <pc:sldMk cId="74054318" sldId="277"/>
            <ac:spMk id="33" creationId="{89CA6534-ABAD-41D2-A1A1-EBEFF01CCC4D}"/>
          </ac:spMkLst>
        </pc:spChg>
        <pc:spChg chg="add del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34" creationId="{6B9D64DB-4D5C-4A91-B45F-F301E3174F9F}"/>
          </ac:spMkLst>
        </pc:spChg>
        <pc:spChg chg="add mod">
          <ac:chgData name="황 유정" userId="28057c6920adee2d" providerId="LiveId" clId="{E3C78807-5EB1-4609-B634-700E29F4D3A7}" dt="2021-12-20T14:31:31.103" v="114" actId="1076"/>
          <ac:spMkLst>
            <pc:docMk/>
            <pc:sldMk cId="74054318" sldId="277"/>
            <ac:spMk id="35" creationId="{F51361BF-44DB-49FB-B443-5255F0428EDA}"/>
          </ac:spMkLst>
        </pc:spChg>
        <pc:spChg chg="add del">
          <ac:chgData name="황 유정" userId="28057c6920adee2d" providerId="LiveId" clId="{E3C78807-5EB1-4609-B634-700E29F4D3A7}" dt="2021-12-20T14:30:29.538" v="95" actId="26606"/>
          <ac:spMkLst>
            <pc:docMk/>
            <pc:sldMk cId="74054318" sldId="277"/>
            <ac:spMk id="36" creationId="{CB14CE1B-4BC5-4EF2-BE3D-05E4F580B3DB}"/>
          </ac:spMkLst>
        </pc:spChg>
        <pc:picChg chg="del">
          <ac:chgData name="황 유정" userId="28057c6920adee2d" providerId="LiveId" clId="{E3C78807-5EB1-4609-B634-700E29F4D3A7}" dt="2021-12-20T14:28:05.372" v="12" actId="478"/>
          <ac:picMkLst>
            <pc:docMk/>
            <pc:sldMk cId="74054318" sldId="277"/>
            <ac:picMk id="4" creationId="{93F900C8-5174-451E-BB1C-7B19DB13B36F}"/>
          </ac:picMkLst>
        </pc:picChg>
        <pc:picChg chg="mod">
          <ac:chgData name="황 유정" userId="28057c6920adee2d" providerId="LiveId" clId="{E3C78807-5EB1-4609-B634-700E29F4D3A7}" dt="2021-12-20T14:31:38.146" v="116" actId="1076"/>
          <ac:picMkLst>
            <pc:docMk/>
            <pc:sldMk cId="74054318" sldId="277"/>
            <ac:picMk id="5" creationId="{D4E846A2-6DBD-42D4-9BF9-A2AE63EDC7DC}"/>
          </ac:picMkLst>
        </pc:picChg>
        <pc:picChg chg="add mod ord">
          <ac:chgData name="황 유정" userId="28057c6920adee2d" providerId="LiveId" clId="{E3C78807-5EB1-4609-B634-700E29F4D3A7}" dt="2021-12-20T14:31:32.273" v="115" actId="1076"/>
          <ac:picMkLst>
            <pc:docMk/>
            <pc:sldMk cId="74054318" sldId="277"/>
            <ac:picMk id="6" creationId="{46B0ACE9-2EE1-46A1-A251-3F13CD0FE809}"/>
          </ac:picMkLst>
        </pc:picChg>
        <pc:picChg chg="del">
          <ac:chgData name="황 유정" userId="28057c6920adee2d" providerId="LiveId" clId="{E3C78807-5EB1-4609-B634-700E29F4D3A7}" dt="2021-12-20T14:28:05.920" v="13" actId="478"/>
          <ac:picMkLst>
            <pc:docMk/>
            <pc:sldMk cId="74054318" sldId="277"/>
            <ac:picMk id="7" creationId="{27BFDA1D-97AC-431A-8099-D78C6F14F487}"/>
          </ac:picMkLst>
        </pc:picChg>
        <pc:picChg chg="add mod">
          <ac:chgData name="황 유정" userId="28057c6920adee2d" providerId="LiveId" clId="{E3C78807-5EB1-4609-B634-700E29F4D3A7}" dt="2021-12-20T14:30:29.538" v="95" actId="26606"/>
          <ac:picMkLst>
            <pc:docMk/>
            <pc:sldMk cId="74054318" sldId="277"/>
            <ac:picMk id="9" creationId="{13435292-E627-4C07-A2EC-6BE0821B1085}"/>
          </ac:picMkLst>
        </pc:picChg>
        <pc:picChg chg="del">
          <ac:chgData name="황 유정" userId="28057c6920adee2d" providerId="LiveId" clId="{E3C78807-5EB1-4609-B634-700E29F4D3A7}" dt="2021-12-20T14:28:06.530" v="14" actId="478"/>
          <ac:picMkLst>
            <pc:docMk/>
            <pc:sldMk cId="74054318" sldId="277"/>
            <ac:picMk id="10" creationId="{2ED6010C-8D7D-4291-AF0F-C7777F75B263}"/>
          </ac:picMkLst>
        </pc:picChg>
        <pc:picChg chg="del">
          <ac:chgData name="황 유정" userId="28057c6920adee2d" providerId="LiveId" clId="{E3C78807-5EB1-4609-B634-700E29F4D3A7}" dt="2021-12-20T14:28:07.029" v="15" actId="478"/>
          <ac:picMkLst>
            <pc:docMk/>
            <pc:sldMk cId="74054318" sldId="277"/>
            <ac:picMk id="12" creationId="{32CEFC52-6F73-4821-8F48-6818838FF7B8}"/>
          </ac:picMkLst>
        </pc:picChg>
        <pc:picChg chg="add mod ord">
          <ac:chgData name="황 유정" userId="28057c6920adee2d" providerId="LiveId" clId="{E3C78807-5EB1-4609-B634-700E29F4D3A7}" dt="2021-12-20T14:31:04.326" v="104" actId="1076"/>
          <ac:picMkLst>
            <pc:docMk/>
            <pc:sldMk cId="74054318" sldId="277"/>
            <ac:picMk id="13" creationId="{CA142D1E-5432-44EB-AF63-7DEE3DE5D258}"/>
          </ac:picMkLst>
        </pc:picChg>
        <pc:picChg chg="del">
          <ac:chgData name="황 유정" userId="28057c6920adee2d" providerId="LiveId" clId="{E3C78807-5EB1-4609-B634-700E29F4D3A7}" dt="2021-12-20T14:28:07.770" v="16" actId="478"/>
          <ac:picMkLst>
            <pc:docMk/>
            <pc:sldMk cId="74054318" sldId="277"/>
            <ac:picMk id="14" creationId="{8C111E14-B5F5-4484-B807-69104706CDC4}"/>
          </ac:picMkLst>
        </pc:picChg>
        <pc:picChg chg="add mod">
          <ac:chgData name="황 유정" userId="28057c6920adee2d" providerId="LiveId" clId="{E3C78807-5EB1-4609-B634-700E29F4D3A7}" dt="2021-12-20T14:31:12.232" v="107" actId="1076"/>
          <ac:picMkLst>
            <pc:docMk/>
            <pc:sldMk cId="74054318" sldId="277"/>
            <ac:picMk id="23" creationId="{C1681425-D039-414C-BA21-BDCD5F917C9F}"/>
          </ac:picMkLst>
        </pc:picChg>
      </pc:sldChg>
      <pc:sldChg chg="del">
        <pc:chgData name="황 유정" userId="28057c6920adee2d" providerId="LiveId" clId="{E3C78807-5EB1-4609-B634-700E29F4D3A7}" dt="2021-12-20T14:27:42.244" v="1" actId="47"/>
        <pc:sldMkLst>
          <pc:docMk/>
          <pc:sldMk cId="1384782331" sldId="277"/>
        </pc:sldMkLst>
      </pc:sldChg>
      <pc:sldChg chg="addSp delSp modSp add del mod">
        <pc:chgData name="황 유정" userId="28057c6920adee2d" providerId="LiveId" clId="{E3C78807-5EB1-4609-B634-700E29F4D3A7}" dt="2021-12-20T14:27:56.652" v="9" actId="47"/>
        <pc:sldMkLst>
          <pc:docMk/>
          <pc:sldMk cId="30327559" sldId="278"/>
        </pc:sldMkLst>
        <pc:spChg chg="add mod">
          <ac:chgData name="황 유정" userId="28057c6920adee2d" providerId="LiveId" clId="{E3C78807-5EB1-4609-B634-700E29F4D3A7}" dt="2021-12-20T14:27:51.941" v="8" actId="478"/>
          <ac:spMkLst>
            <pc:docMk/>
            <pc:sldMk cId="30327559" sldId="278"/>
            <ac:spMk id="6" creationId="{2364DA67-D3C7-4BA1-9878-AC08C3C9F10E}"/>
          </ac:spMkLst>
        </pc:spChg>
        <pc:spChg chg="del">
          <ac:chgData name="황 유정" userId="28057c6920adee2d" providerId="LiveId" clId="{E3C78807-5EB1-4609-B634-700E29F4D3A7}" dt="2021-12-20T14:27:47.128" v="5" actId="478"/>
          <ac:spMkLst>
            <pc:docMk/>
            <pc:sldMk cId="30327559" sldId="278"/>
            <ac:spMk id="26" creationId="{B254F3AD-9542-4883-A0DA-B672948406F6}"/>
          </ac:spMkLst>
        </pc:spChg>
        <pc:picChg chg="del">
          <ac:chgData name="황 유정" userId="28057c6920adee2d" providerId="LiveId" clId="{E3C78807-5EB1-4609-B634-700E29F4D3A7}" dt="2021-12-20T14:27:45.541" v="2" actId="478"/>
          <ac:picMkLst>
            <pc:docMk/>
            <pc:sldMk cId="30327559" sldId="278"/>
            <ac:picMk id="4" creationId="{93F900C8-5174-451E-BB1C-7B19DB13B36F}"/>
          </ac:picMkLst>
        </pc:picChg>
        <pc:picChg chg="del">
          <ac:chgData name="황 유정" userId="28057c6920adee2d" providerId="LiveId" clId="{E3C78807-5EB1-4609-B634-700E29F4D3A7}" dt="2021-12-20T14:27:51.941" v="8" actId="478"/>
          <ac:picMkLst>
            <pc:docMk/>
            <pc:sldMk cId="30327559" sldId="278"/>
            <ac:picMk id="5" creationId="{D4E846A2-6DBD-42D4-9BF9-A2AE63EDC7DC}"/>
          </ac:picMkLst>
        </pc:picChg>
        <pc:picChg chg="del">
          <ac:chgData name="황 유정" userId="28057c6920adee2d" providerId="LiveId" clId="{E3C78807-5EB1-4609-B634-700E29F4D3A7}" dt="2021-12-20T14:27:46.121" v="3" actId="478"/>
          <ac:picMkLst>
            <pc:docMk/>
            <pc:sldMk cId="30327559" sldId="278"/>
            <ac:picMk id="7" creationId="{27BFDA1D-97AC-431A-8099-D78C6F14F487}"/>
          </ac:picMkLst>
        </pc:picChg>
        <pc:picChg chg="del">
          <ac:chgData name="황 유정" userId="28057c6920adee2d" providerId="LiveId" clId="{E3C78807-5EB1-4609-B634-700E29F4D3A7}" dt="2021-12-20T14:27:46.657" v="4" actId="478"/>
          <ac:picMkLst>
            <pc:docMk/>
            <pc:sldMk cId="30327559" sldId="278"/>
            <ac:picMk id="10" creationId="{2ED6010C-8D7D-4291-AF0F-C7777F75B263}"/>
          </ac:picMkLst>
        </pc:picChg>
        <pc:picChg chg="del">
          <ac:chgData name="황 유정" userId="28057c6920adee2d" providerId="LiveId" clId="{E3C78807-5EB1-4609-B634-700E29F4D3A7}" dt="2021-12-20T14:27:48.234" v="7" actId="478"/>
          <ac:picMkLst>
            <pc:docMk/>
            <pc:sldMk cId="30327559" sldId="278"/>
            <ac:picMk id="12" creationId="{32CEFC52-6F73-4821-8F48-6818838FF7B8}"/>
          </ac:picMkLst>
        </pc:picChg>
        <pc:picChg chg="del">
          <ac:chgData name="황 유정" userId="28057c6920adee2d" providerId="LiveId" clId="{E3C78807-5EB1-4609-B634-700E29F4D3A7}" dt="2021-12-20T14:27:47.897" v="6" actId="478"/>
          <ac:picMkLst>
            <pc:docMk/>
            <pc:sldMk cId="30327559" sldId="278"/>
            <ac:picMk id="14" creationId="{8C111E14-B5F5-4484-B807-69104706CD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5495-1B66-4BB9-A6A1-144C07B8C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10D584-A625-41A5-8923-A55056C0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2158-FAEB-4298-8245-0F203BB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72982-9AFD-45F1-9B23-E88A7997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9E1C4-6706-4B77-B9E7-51D09C97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7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98B29-107B-46D1-BE08-B65A11F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8CC5AA-C8CA-46F7-B237-5A995B8AA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BBB59-DAD1-4228-B8E2-21AF4AA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92630-492E-47B0-84A5-D544FBD2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E8B1C-3623-4EBE-9D2D-6B9ADA50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3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7347C5-5E34-4F1D-8892-5BCB73A9D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C3B7AE-EF7B-409F-8FB2-2A136049C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849D4-F43E-454B-935C-1B75E8EA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F93A1-A65C-42ED-B5E3-9A6B8420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CBD1F-31AA-498B-B08C-DDA030E2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9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EB343-8A4E-4235-B1E1-33386B5F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41B45-0E29-41D5-A04C-65ABA9BF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06FC2-4A98-4537-AF41-9810E149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A5739-26EC-4AA4-9E87-748FFE1F6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A38BE-810D-46BA-B5D3-6C5310F0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8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65E04-96A2-45DF-A803-0BF616FB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BBAA0-AEB2-45B5-B1D0-DEE1F5BF5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5D669-DB95-4EED-831F-E77AEB9F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975C1-93A8-4C85-8211-8F8834EB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5D36F-B0D3-4FE7-8024-C7AED19A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2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205D2-50F2-4B86-838A-7123994B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1CB09-7453-430D-8C60-5CF06A26E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8CDDA2-34D6-41C8-876D-02C8D3C05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C48E6-870A-40EA-B0FE-6134F5E1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23DF6C-E599-41E9-BA56-8ACBACD5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AF819-8926-4B75-956D-7C407FB92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3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03A80-2734-4BE9-94A7-AEBD5AD4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BE94FA-7271-4D70-9131-075F8B9BC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44B17-A03F-4A0C-91B5-FC04913B0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61DB69-B4F6-4294-A938-41DBB951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37127B-ED81-4BB2-8521-B60713563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F65369-16A8-43BF-A466-01136CD6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58C20E-2931-4133-9084-A397A606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8DE47B-78BD-44A6-A5A3-B915CF1F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3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DB7F5-66A9-4353-8F6C-5B35A2E3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17293E-F8E2-4C94-82AF-2FC6E421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266634-8BDA-4385-AA8E-8ECCE547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78AD50-52AA-47F3-900E-B89BAD3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E136B-3439-4987-A6E9-B65BA125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74C0C2-E413-425B-A5CB-B76B498D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42209-C4E8-4903-AC57-DFAAB0D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1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0B4D2-DE38-48C1-8262-EDDBAB3D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C164D-FAF1-4766-8C75-0F143E3C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BB345-9A47-4977-84B6-B741C7B6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52280-98CE-40B0-AC5E-7B3765E0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8BD457-1497-422D-9FE5-720D3872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F037A-A100-4038-A80C-EC8A356A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6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7947A-F09E-4900-9FED-DB50E1FC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362A67-D212-40DB-9157-FF0F66DC9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DDE24-E6A0-4CDC-BBF3-DB5BF69F9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F28D3-ED00-4843-8CF9-8206193F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62DD6-92CF-4ED7-92AD-4DAE32B2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1C3DD-8B40-406B-92A7-C7FF3247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8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D217DB-D0B5-4997-BD3D-C4688099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D72B3-FEDF-4601-80B6-8DC8E5524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FD20D-1B53-4CA7-A64A-90225B251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746B8-7BC0-4B74-B4EF-BF1CC0228DF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BDC87-3446-4442-9857-F7D4A082C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ED493-65C0-480D-9FE8-F5AD693F7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862DF-E452-4D49-92AF-EEB250882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16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552AD5-91E5-4F1E-BA49-239FCFC2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76" y="0"/>
            <a:ext cx="751134" cy="5334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2DA3EDE-2E9A-45AB-A166-2B95338E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"/>
            <a:ext cx="12192000" cy="68398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AFC3DDB-B147-47CB-99E8-42198885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334" y="1571585"/>
            <a:ext cx="12192000" cy="55097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15511A-77B6-4A92-AAF3-613C39974651}"/>
              </a:ext>
            </a:extLst>
          </p:cNvPr>
          <p:cNvSpPr txBox="1"/>
          <p:nvPr/>
        </p:nvSpPr>
        <p:spPr>
          <a:xfrm>
            <a:off x="615805" y="3864800"/>
            <a:ext cx="254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FINAL REPORT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3032760" y="3953840"/>
            <a:ext cx="7374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4. OPENSOURCE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3032760" y="5054138"/>
            <a:ext cx="6126480" cy="66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339E3-2E26-4D32-8CE9-CBE34BD4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56" y="1014153"/>
            <a:ext cx="1898692" cy="29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3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5DEF2-B4B1-4F96-9E49-07290E1395EF}"/>
              </a:ext>
            </a:extLst>
          </p:cNvPr>
          <p:cNvSpPr/>
          <p:nvPr/>
        </p:nvSpPr>
        <p:spPr>
          <a:xfrm>
            <a:off x="10981113" y="6525491"/>
            <a:ext cx="1210887" cy="249382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EB84A8-81AD-4708-A54F-28D10BB3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6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128FBC-33BD-4663-B2E6-43D9831BF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Licencia Pública De GNU (GPL) V3 - Wiki - Deepin En Español">
            <a:extLst>
              <a:ext uri="{FF2B5EF4-FFF2-40B4-BE49-F238E27FC236}">
                <a16:creationId xmlns:a16="http://schemas.microsoft.com/office/drawing/2014/main" id="{DC7DA1C5-982F-4175-AB56-48121E8D3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18014" r="16248" b="19567"/>
          <a:stretch/>
        </p:blipFill>
        <p:spPr bwMode="auto">
          <a:xfrm>
            <a:off x="4929446" y="1326398"/>
            <a:ext cx="4630191" cy="243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KKY - OSS License 이야기 - 7화 : LGPL 2.1">
            <a:extLst>
              <a:ext uri="{FF2B5EF4-FFF2-40B4-BE49-F238E27FC236}">
                <a16:creationId xmlns:a16="http://schemas.microsoft.com/office/drawing/2014/main" id="{1AEB0C9F-D66C-4272-8B86-1B0EB9AF7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r="25205" b="10186"/>
          <a:stretch/>
        </p:blipFill>
        <p:spPr bwMode="auto">
          <a:xfrm>
            <a:off x="4929446" y="3915294"/>
            <a:ext cx="4630191" cy="22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75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2890751" y="3982552"/>
            <a:ext cx="6410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5. FINAL RESULT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3070167" y="5075294"/>
            <a:ext cx="605166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E31C1-05C5-4515-B451-4F830CFB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65" y="1105593"/>
            <a:ext cx="1971865" cy="28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4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3748-10AD-4C68-A4C5-4D8C5E85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E846A2-6DBD-42D4-9BF9-A2AE63ED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BFDA1D-97AC-431A-8099-D78C6F14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11" y="159952"/>
            <a:ext cx="3229126" cy="2578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D6010C-8D7D-4291-AF0F-C7777F75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4" y="3146152"/>
            <a:ext cx="3164581" cy="2524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CEFC52-6F73-4821-8F48-6818838FF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409" y="3013924"/>
            <a:ext cx="3429530" cy="2751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111E14-B5F5-4484-B807-69104706C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913" y="2861020"/>
            <a:ext cx="3802795" cy="305721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876561A-FEFF-4DE8-AD6A-9B8D11490DDD}"/>
              </a:ext>
            </a:extLst>
          </p:cNvPr>
          <p:cNvSpPr/>
          <p:nvPr/>
        </p:nvSpPr>
        <p:spPr>
          <a:xfrm>
            <a:off x="3799700" y="1287587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EF07408-C5D4-4CCE-970F-55737000CEE8}"/>
              </a:ext>
            </a:extLst>
          </p:cNvPr>
          <p:cNvSpPr/>
          <p:nvPr/>
        </p:nvSpPr>
        <p:spPr>
          <a:xfrm>
            <a:off x="3765551" y="4225867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DD259C0-9770-4372-85A0-33D761E69E9D}"/>
              </a:ext>
            </a:extLst>
          </p:cNvPr>
          <p:cNvSpPr/>
          <p:nvPr/>
        </p:nvSpPr>
        <p:spPr>
          <a:xfrm>
            <a:off x="-411806" y="4225867"/>
            <a:ext cx="734968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6EE0A42-F80B-423B-ACBE-36FF7B22C6BB}"/>
              </a:ext>
            </a:extLst>
          </p:cNvPr>
          <p:cNvSpPr/>
          <p:nvPr/>
        </p:nvSpPr>
        <p:spPr>
          <a:xfrm>
            <a:off x="7815997" y="1231509"/>
            <a:ext cx="581948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BA6DC18-E077-4C04-8048-AAB597F53814}"/>
              </a:ext>
            </a:extLst>
          </p:cNvPr>
          <p:cNvSpPr/>
          <p:nvPr/>
        </p:nvSpPr>
        <p:spPr>
          <a:xfrm rot="5400000">
            <a:off x="9941551" y="4863683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7C6FB-0B85-4681-8899-7BC42D70E8CD}"/>
              </a:ext>
            </a:extLst>
          </p:cNvPr>
          <p:cNvSpPr txBox="1"/>
          <p:nvPr/>
        </p:nvSpPr>
        <p:spPr>
          <a:xfrm>
            <a:off x="442014" y="6156808"/>
            <a:ext cx="159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page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254F3AD-9542-4883-A0DA-B672948406F6}"/>
              </a:ext>
            </a:extLst>
          </p:cNvPr>
          <p:cNvSpPr/>
          <p:nvPr/>
        </p:nvSpPr>
        <p:spPr>
          <a:xfrm>
            <a:off x="7810326" y="4219459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9539F5E-748C-4505-AF24-75438CB56D55}"/>
              </a:ext>
            </a:extLst>
          </p:cNvPr>
          <p:cNvSpPr/>
          <p:nvPr/>
        </p:nvSpPr>
        <p:spPr>
          <a:xfrm>
            <a:off x="-435041" y="6156808"/>
            <a:ext cx="734968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F1C7F-D646-4648-A4BA-B93E4E40C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17" y="237286"/>
            <a:ext cx="3456843" cy="2524553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F50EB833-BA0A-4BCE-B9EA-4E96584B5EAD}"/>
              </a:ext>
            </a:extLst>
          </p:cNvPr>
          <p:cNvSpPr/>
          <p:nvPr/>
        </p:nvSpPr>
        <p:spPr>
          <a:xfrm>
            <a:off x="263815" y="1514545"/>
            <a:ext cx="3040493" cy="2380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8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3748-10AD-4C68-A4C5-4D8C5E85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E846A2-6DBD-42D4-9BF9-A2AE63ED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그림 5" descr="목재의, 목재이(가) 표시된 사진&#10;&#10;자동 생성된 설명">
            <a:extLst>
              <a:ext uri="{FF2B5EF4-FFF2-40B4-BE49-F238E27FC236}">
                <a16:creationId xmlns:a16="http://schemas.microsoft.com/office/drawing/2014/main" id="{46B0ACE9-2EE1-46A1-A251-3F13CD0F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73" y="3443110"/>
            <a:ext cx="3485801" cy="2884417"/>
          </a:xfrm>
          <a:prstGeom prst="rect">
            <a:avLst/>
          </a:prstGeom>
        </p:spPr>
      </p:pic>
      <p:pic>
        <p:nvPicPr>
          <p:cNvPr id="9" name="그림 8" descr="목재의, 목재이(가) 표시된 사진&#10;&#10;자동 생성된 설명">
            <a:extLst>
              <a:ext uri="{FF2B5EF4-FFF2-40B4-BE49-F238E27FC236}">
                <a16:creationId xmlns:a16="http://schemas.microsoft.com/office/drawing/2014/main" id="{13435292-E627-4C07-A2EC-6BE0821B1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8" y="326007"/>
            <a:ext cx="3485801" cy="2879817"/>
          </a:xfrm>
          <a:prstGeom prst="rect">
            <a:avLst/>
          </a:prstGeom>
        </p:spPr>
      </p:pic>
      <p:pic>
        <p:nvPicPr>
          <p:cNvPr id="13" name="그림 12" descr="목재의, 목재이(가) 표시된 사진&#10;&#10;자동 생성된 설명">
            <a:extLst>
              <a:ext uri="{FF2B5EF4-FFF2-40B4-BE49-F238E27FC236}">
                <a16:creationId xmlns:a16="http://schemas.microsoft.com/office/drawing/2014/main" id="{CA142D1E-5432-44EB-AF63-7DEE3DE5D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89" y="321406"/>
            <a:ext cx="3485801" cy="2884417"/>
          </a:xfrm>
          <a:prstGeom prst="rect">
            <a:avLst/>
          </a:prstGeom>
        </p:spPr>
      </p:pic>
      <p:pic>
        <p:nvPicPr>
          <p:cNvPr id="23" name="그림 22" descr="목재의, 노란색, 목재, 옷장이(가) 표시된 사진&#10;&#10;자동 생성된 설명">
            <a:extLst>
              <a:ext uri="{FF2B5EF4-FFF2-40B4-BE49-F238E27FC236}">
                <a16:creationId xmlns:a16="http://schemas.microsoft.com/office/drawing/2014/main" id="{C1681425-D039-414C-BA21-BDCD5F917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78" y="3488103"/>
            <a:ext cx="3485801" cy="286968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CB90EA9-EAED-4FB5-A4BD-1F683C6F0363}"/>
              </a:ext>
            </a:extLst>
          </p:cNvPr>
          <p:cNvSpPr/>
          <p:nvPr/>
        </p:nvSpPr>
        <p:spPr>
          <a:xfrm>
            <a:off x="4658414" y="1508125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9CA6534-ABAD-41D2-A1A1-EBEFF01CCC4D}"/>
              </a:ext>
            </a:extLst>
          </p:cNvPr>
          <p:cNvSpPr/>
          <p:nvPr/>
        </p:nvSpPr>
        <p:spPr>
          <a:xfrm>
            <a:off x="1303281" y="4737810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51361BF-44DB-49FB-B443-5255F0428EDA}"/>
              </a:ext>
            </a:extLst>
          </p:cNvPr>
          <p:cNvSpPr/>
          <p:nvPr/>
        </p:nvSpPr>
        <p:spPr>
          <a:xfrm>
            <a:off x="5808076" y="4740379"/>
            <a:ext cx="457200" cy="365125"/>
          </a:xfrm>
          <a:prstGeom prst="rightArrow">
            <a:avLst>
              <a:gd name="adj1" fmla="val 26812"/>
              <a:gd name="adj2" fmla="val 5231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3070167" y="3982552"/>
            <a:ext cx="6410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6. DEMO</a:t>
            </a:r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VIDEO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3070167" y="5075294"/>
            <a:ext cx="605166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F83461-8AC7-42EE-9A40-00B2252BF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40" y="1014153"/>
            <a:ext cx="2820353" cy="29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9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3748-10AD-4C68-A4C5-4D8C5E85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E846A2-6DBD-42D4-9BF9-A2AE63ED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T02_DemoVideo">
            <a:hlinkClick r:id="" action="ppaction://media"/>
            <a:extLst>
              <a:ext uri="{FF2B5EF4-FFF2-40B4-BE49-F238E27FC236}">
                <a16:creationId xmlns:a16="http://schemas.microsoft.com/office/drawing/2014/main" id="{21D9EE7A-4AFA-45A4-BC70-AEEBF5185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271" y="594086"/>
            <a:ext cx="10515600" cy="58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3485804" y="3982552"/>
            <a:ext cx="543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7. LIVE</a:t>
            </a:r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DEMO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3688080" y="5075294"/>
            <a:ext cx="4965470" cy="5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548B2-EC91-495F-8F79-53A8D183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4" y="965032"/>
            <a:ext cx="232189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5AC5-309F-43BB-8F76-C227AF18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 </a:t>
            </a:r>
            <a:r>
              <a:rPr lang="en-US" altLang="ko-KR" dirty="0" err="1"/>
              <a:t>QnA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35FDB0-A771-4ABD-9D84-CD479782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45023-BE5E-42A0-810E-8CA08EBC3161}"/>
              </a:ext>
            </a:extLst>
          </p:cNvPr>
          <p:cNvSpPr txBox="1"/>
          <p:nvPr/>
        </p:nvSpPr>
        <p:spPr>
          <a:xfrm>
            <a:off x="3600103" y="2709560"/>
            <a:ext cx="543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0F22DD-97B3-4E27-B170-7054BCB5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96" y="5167312"/>
            <a:ext cx="1752631" cy="16906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7742FE-C4A2-4F84-8B7E-24915B11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35" y="5167312"/>
            <a:ext cx="1734363" cy="1690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12C209-E72E-4382-8F54-5EFA7F685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70" y="5197749"/>
            <a:ext cx="1622121" cy="1650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0678FA-C2FF-4C93-BE4E-84132A522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90" y="5123194"/>
            <a:ext cx="1268232" cy="1778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8BDFC8-F938-44B9-A0DD-9086547C3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76" y="5069068"/>
            <a:ext cx="1271742" cy="1778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1380CE-4B1F-412F-B243-EA7CAC42B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1" y="4862945"/>
            <a:ext cx="1164713" cy="19850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976ED6-2E21-45DE-946F-645347921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16" y="5212573"/>
            <a:ext cx="1384566" cy="1689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58E7F-05E3-4DAB-94FA-B83C1ABE2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97" y="5123194"/>
            <a:ext cx="1037591" cy="19850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FE6379-2FA1-4202-8471-C6F94F139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03" y="5045638"/>
            <a:ext cx="1148976" cy="17789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C0CD29-761D-46AD-A73C-E1441DF25F9F}"/>
              </a:ext>
            </a:extLst>
          </p:cNvPr>
          <p:cNvSpPr/>
          <p:nvPr/>
        </p:nvSpPr>
        <p:spPr>
          <a:xfrm>
            <a:off x="3622270" y="3888085"/>
            <a:ext cx="4583724" cy="8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AB6A3F-530E-4137-B681-802E537D9AB2}"/>
              </a:ext>
            </a:extLst>
          </p:cNvPr>
          <p:cNvSpPr/>
          <p:nvPr/>
        </p:nvSpPr>
        <p:spPr>
          <a:xfrm>
            <a:off x="3622270" y="2544240"/>
            <a:ext cx="4583724" cy="8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78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A97E18-C46C-4771-9BFF-1208531B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75D709-8422-4FA4-BEA6-2DB0C87C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4" y="6013678"/>
            <a:ext cx="3322608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2600498" y="3936833"/>
            <a:ext cx="7374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1. YUMI'S CELLBTI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C97BA-DC50-4630-94F7-B2F01DD5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58" y="1025225"/>
            <a:ext cx="2887066" cy="27850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2818015" y="5079076"/>
            <a:ext cx="654211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5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D481AE-1DEA-42A5-A2F2-079C3696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1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FEAB29-5A46-49CE-96DD-926A21E191A2}"/>
              </a:ext>
            </a:extLst>
          </p:cNvPr>
          <p:cNvSpPr txBox="1"/>
          <p:nvPr/>
        </p:nvSpPr>
        <p:spPr>
          <a:xfrm>
            <a:off x="664028" y="4303133"/>
            <a:ext cx="42744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838891"/>
                </a:solidFill>
              </a:rPr>
              <a:t>Based on the results of the psychological test, game contents are conducted.</a:t>
            </a:r>
            <a:endParaRPr lang="ko-KR" altLang="en-US" sz="1300" dirty="0">
              <a:solidFill>
                <a:srgbClr val="83889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4E3CFD-6D55-464F-900D-FC8067122FA8}"/>
              </a:ext>
            </a:extLst>
          </p:cNvPr>
          <p:cNvSpPr/>
          <p:nvPr/>
        </p:nvSpPr>
        <p:spPr>
          <a:xfrm>
            <a:off x="6529251" y="6624056"/>
            <a:ext cx="822960" cy="178526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3498272" y="3984443"/>
            <a:ext cx="572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2. MILESTONE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3639589" y="5079076"/>
            <a:ext cx="524671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17BFB4-A273-472A-B964-2855FB0E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80" y="1109173"/>
            <a:ext cx="2949544" cy="28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E76E61-978C-4EE6-845C-E4BD6593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FF98E-0374-4EFF-87DD-131B38DF2B10}"/>
              </a:ext>
            </a:extLst>
          </p:cNvPr>
          <p:cNvSpPr/>
          <p:nvPr/>
        </p:nvSpPr>
        <p:spPr>
          <a:xfrm>
            <a:off x="11120844" y="6553200"/>
            <a:ext cx="918755" cy="134983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0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A5C6B6D-CBAD-42E5-A008-27CFF43D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E0518-5E24-4E34-B1A4-8C73DBD0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A39900-69AC-4CA4-837D-6967FC41D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52" y="1557919"/>
            <a:ext cx="7165571" cy="48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0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F7219-0CCC-48D6-A49A-D98016C6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52D7-8399-49F9-8973-FA150B348049}"/>
              </a:ext>
            </a:extLst>
          </p:cNvPr>
          <p:cNvSpPr txBox="1"/>
          <p:nvPr/>
        </p:nvSpPr>
        <p:spPr>
          <a:xfrm>
            <a:off x="2600498" y="3936833"/>
            <a:ext cx="7374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3. ROLE</a:t>
            </a:r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SHARING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C1989-BD8A-4AD9-A197-F4825CADA26A}"/>
              </a:ext>
            </a:extLst>
          </p:cNvPr>
          <p:cNvSpPr/>
          <p:nvPr/>
        </p:nvSpPr>
        <p:spPr>
          <a:xfrm>
            <a:off x="2818015" y="5079076"/>
            <a:ext cx="654211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01074-EECE-4CEB-A55E-E64E9F2C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53" y="1358644"/>
            <a:ext cx="1958148" cy="25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566A0-6BAA-4BCF-9044-B47B2565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별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05A71-08BB-4D31-8216-8F46E23B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신선우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): Pyqt5 </a:t>
            </a:r>
            <a:r>
              <a:rPr lang="ko-KR" altLang="en-US" dirty="0"/>
              <a:t>이용해 </a:t>
            </a:r>
            <a:r>
              <a:rPr lang="en-US" altLang="ko-KR" dirty="0"/>
              <a:t>GUI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김유진</a:t>
            </a:r>
            <a:r>
              <a:rPr lang="en-US" altLang="ko-KR" dirty="0"/>
              <a:t>: Pyqt5 </a:t>
            </a:r>
            <a:r>
              <a:rPr lang="ko-KR" altLang="en-US" dirty="0"/>
              <a:t>이용해 </a:t>
            </a:r>
            <a:r>
              <a:rPr lang="en-US" altLang="ko-KR" dirty="0"/>
              <a:t>GUI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오창진</a:t>
            </a:r>
            <a:r>
              <a:rPr lang="en-US" altLang="ko-KR" dirty="0"/>
              <a:t>: </a:t>
            </a:r>
            <a:r>
              <a:rPr lang="ko-KR" altLang="en-US" dirty="0"/>
              <a:t>추가 게임 콘텐츠 구현</a:t>
            </a:r>
            <a:endParaRPr lang="en-US" altLang="ko-KR" dirty="0"/>
          </a:p>
          <a:p>
            <a:r>
              <a:rPr lang="ko-KR" altLang="en-US" dirty="0"/>
              <a:t>황유정</a:t>
            </a:r>
            <a:r>
              <a:rPr lang="en-US" altLang="ko-KR" dirty="0"/>
              <a:t>: </a:t>
            </a:r>
            <a:r>
              <a:rPr lang="ko-KR" altLang="en-US" dirty="0"/>
              <a:t>추가 게임 콘텐츠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4A6E4-2F59-4B4C-9B29-A226E4FB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ED810-1AE6-4E71-B158-34B65F8F2D23}"/>
              </a:ext>
            </a:extLst>
          </p:cNvPr>
          <p:cNvSpPr txBox="1"/>
          <p:nvPr/>
        </p:nvSpPr>
        <p:spPr>
          <a:xfrm>
            <a:off x="3441468" y="1974459"/>
            <a:ext cx="1000021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신선우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: </a:t>
            </a:r>
            <a:r>
              <a:rPr lang="en-US" altLang="ko-KR" sz="2800" b="1" dirty="0">
                <a:solidFill>
                  <a:srgbClr val="061F56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GUI PROGRAMMING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061F56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김유진 </a:t>
            </a:r>
            <a:r>
              <a:rPr lang="en-US" altLang="ko-KR" sz="2800" b="1" dirty="0">
                <a:solidFill>
                  <a:srgbClr val="061F56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GUI PROGRAMMING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061F56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오창진 </a:t>
            </a:r>
            <a:r>
              <a:rPr lang="en-US" altLang="ko-KR" sz="2800" b="1" dirty="0">
                <a:solidFill>
                  <a:srgbClr val="061F56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GAME</a:t>
            </a: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CONTENTS</a:t>
            </a: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PROGRAMMING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황유정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GAME</a:t>
            </a: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CONTENTS</a:t>
            </a:r>
            <a:r>
              <a:rPr lang="ko-KR" altLang="en-US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rgbClr val="061F5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PROGRAMMING</a:t>
            </a:r>
            <a:endParaRPr lang="en-US" altLang="ko-KR" sz="2800" b="1" dirty="0">
              <a:solidFill>
                <a:srgbClr val="061F56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36AC11-B4DE-461D-B587-3BBE3AFCD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272936" y="4723776"/>
            <a:ext cx="2661458" cy="21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98</Words>
  <Application>Microsoft Office PowerPoint</Application>
  <PresentationFormat>와이드스크린</PresentationFormat>
  <Paragraphs>21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팀원 별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 프로그래밍 최종발표 팀2</dc:title>
  <dc:creator>김유진</dc:creator>
  <cp:lastModifiedBy>김유진</cp:lastModifiedBy>
  <cp:revision>20</cp:revision>
  <dcterms:created xsi:type="dcterms:W3CDTF">2021-12-20T05:02:36Z</dcterms:created>
  <dcterms:modified xsi:type="dcterms:W3CDTF">2021-12-20T14:51:02Z</dcterms:modified>
</cp:coreProperties>
</file>